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84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</p:sldIdLst>
  <p:sldSz cx="9144000" cy="5143500" type="screen16x9"/>
  <p:notesSz cx="6858000" cy="9144000"/>
  <p:embeddedFontLst>
    <p:embeddedFont>
      <p:font typeface="Montserrat" pitchFamily="2" charset="77"/>
      <p:regular r:id="rId16"/>
      <p:bold r:id="rId17"/>
      <p:italic r:id="rId18"/>
      <p:boldItalic r:id="rId19"/>
    </p:embeddedFont>
    <p:embeddedFont>
      <p:font typeface="Montserrat ExtraBold" pitchFamily="2" charset="77"/>
      <p:bold r:id="rId20"/>
      <p:italic r:id="rId21"/>
      <p:boldItalic r:id="rId22"/>
    </p:embeddedFont>
    <p:embeddedFont>
      <p:font typeface="Montserrat Medium" pitchFamily="2" charset="77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47"/>
    <p:restoredTop sz="94694"/>
  </p:normalViewPr>
  <p:slideViewPr>
    <p:cSldViewPr snapToGrid="0">
      <p:cViewPr varScale="1">
        <p:scale>
          <a:sx n="161" d="100"/>
          <a:sy n="161" d="100"/>
        </p:scale>
        <p:origin x="132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4c32d58e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4c32d58e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6628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4c32d58e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4c32d58e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1363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4c32d58e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4c32d58e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3244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4c32d58e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4c32d58e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890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4c32d58e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4c32d58e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4c32d58e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4c32d58e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8072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4c32d58e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4c32d58e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206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4c32d58e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4c32d58e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0380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4c32d58e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4c32d58e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3696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4c32d58e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4c32d58e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1697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4c32d58e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4c32d58e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5409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4c32d58e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4c32d58e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017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2467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E122B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Arreglos </a:t>
            </a:r>
            <a:br>
              <a:rPr lang="es-ES" dirty="0">
                <a:solidFill>
                  <a:srgbClr val="E122B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s-ES" dirty="0">
                <a:solidFill>
                  <a:srgbClr val="E122B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Bidimensional</a:t>
            </a:r>
            <a:endParaRPr dirty="0">
              <a:solidFill>
                <a:srgbClr val="E122B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253325" y="113350"/>
            <a:ext cx="85206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E122B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Programación I</a:t>
            </a:r>
            <a:endParaRPr sz="1700">
              <a:solidFill>
                <a:srgbClr val="E122B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233425" y="144925"/>
            <a:ext cx="859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2400" b="1" dirty="0">
                <a:solidFill>
                  <a:srgbClr val="E122BB"/>
                </a:solidFill>
                <a:latin typeface="Montserrat"/>
                <a:ea typeface="Montserrat"/>
                <a:cs typeface="Montserrat"/>
                <a:sym typeface="Montserrat"/>
              </a:rPr>
              <a:t>La distribución de sus elementos</a:t>
            </a:r>
          </a:p>
        </p:txBody>
      </p:sp>
      <p:pic>
        <p:nvPicPr>
          <p:cNvPr id="15365" name="Picture 5">
            <a:extLst>
              <a:ext uri="{FF2B5EF4-FFF2-40B4-BE49-F238E27FC236}">
                <a16:creationId xmlns:a16="http://schemas.microsoft.com/office/drawing/2014/main" id="{DCD87777-6BC7-D6AD-49C5-537CF6039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57" y="1015965"/>
            <a:ext cx="3246781" cy="391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604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233425" y="144925"/>
            <a:ext cx="859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2400" b="1" dirty="0">
                <a:solidFill>
                  <a:srgbClr val="E122BB"/>
                </a:solidFill>
                <a:latin typeface="Montserrat"/>
                <a:ea typeface="Montserrat"/>
                <a:cs typeface="Montserrat"/>
                <a:sym typeface="Montserrat"/>
              </a:rPr>
              <a:t>Recorrer un array bidimensional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4B073B5-3301-803A-0A3C-202B24163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1" y="1590261"/>
            <a:ext cx="8097308" cy="303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400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233425" y="144925"/>
            <a:ext cx="859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2400" b="1" dirty="0">
                <a:solidFill>
                  <a:srgbClr val="E122BB"/>
                </a:solidFill>
                <a:latin typeface="Montserrat"/>
                <a:ea typeface="Montserrat"/>
                <a:cs typeface="Montserrat"/>
                <a:sym typeface="Montserrat"/>
              </a:rPr>
              <a:t>Recorrer un array por medio de </a:t>
            </a:r>
            <a:r>
              <a:rPr lang="es-ES" sz="2400" b="1" dirty="0" err="1">
                <a:solidFill>
                  <a:srgbClr val="E122BB"/>
                </a:solidFill>
                <a:latin typeface="Montserrat"/>
                <a:ea typeface="Montserrat"/>
                <a:cs typeface="Montserrat"/>
                <a:sym typeface="Montserrat"/>
              </a:rPr>
              <a:t>for-each</a:t>
            </a:r>
            <a:endParaRPr lang="es-ES" sz="2400" b="1" dirty="0">
              <a:solidFill>
                <a:srgbClr val="E122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2338246-2556-6649-1FA0-768ACCA6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25" y="1192902"/>
            <a:ext cx="78867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59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233425" y="144925"/>
            <a:ext cx="859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2400" b="1" dirty="0">
                <a:solidFill>
                  <a:srgbClr val="E122BB"/>
                </a:solidFill>
                <a:latin typeface="Montserrat"/>
                <a:ea typeface="Montserrat"/>
                <a:cs typeface="Montserrat"/>
                <a:sym typeface="Montserrat"/>
              </a:rPr>
              <a:t>Mostrar elemento a elemento o como matriz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7F5BF48C-CB79-AE93-8E45-76CFCBE18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23" y="959194"/>
            <a:ext cx="6168939" cy="395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214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5056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solidFill>
                  <a:srgbClr val="E122B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Arreglos </a:t>
            </a:r>
            <a:br>
              <a:rPr lang="es-419" dirty="0">
                <a:solidFill>
                  <a:srgbClr val="E122B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s-419" dirty="0">
                <a:solidFill>
                  <a:srgbClr val="E122B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Bidimensional</a:t>
            </a:r>
            <a:endParaRPr dirty="0">
              <a:solidFill>
                <a:srgbClr val="E122B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783625" y="2250219"/>
            <a:ext cx="7769400" cy="1709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array bidimensional es un array que dentro de un elemento contienen otro array.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Las matrices multidimensionales emplean más de un índice para acceder a los elementos de la matriz.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233425" y="144925"/>
            <a:ext cx="859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2920" b="1" dirty="0">
                <a:solidFill>
                  <a:srgbClr val="E122BB"/>
                </a:solidFill>
                <a:latin typeface="Montserrat"/>
                <a:ea typeface="Montserrat"/>
                <a:cs typeface="Montserrat"/>
                <a:sym typeface="Montserrat"/>
              </a:rPr>
              <a:t>Arreglos Bidimensional</a:t>
            </a:r>
            <a:endParaRPr sz="2920" b="1" dirty="0">
              <a:solidFill>
                <a:srgbClr val="E122B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920" b="1" dirty="0">
              <a:solidFill>
                <a:srgbClr val="E122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5E0F071-9FAF-A71B-1E82-21F02626D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5" y="1113645"/>
            <a:ext cx="6695000" cy="366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990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233425" y="144925"/>
            <a:ext cx="859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2920" b="1" dirty="0">
                <a:solidFill>
                  <a:srgbClr val="E122BB"/>
                </a:solidFill>
                <a:latin typeface="Montserrat"/>
                <a:ea typeface="Montserrat"/>
                <a:cs typeface="Montserrat"/>
                <a:sym typeface="Montserrat"/>
              </a:rPr>
              <a:t>Arreglos Bidimensional</a:t>
            </a:r>
            <a:endParaRPr sz="2920" b="1" dirty="0">
              <a:solidFill>
                <a:srgbClr val="E122B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920" b="1" dirty="0">
              <a:solidFill>
                <a:srgbClr val="E122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26073B-16AE-A30B-1FB4-B9D8A8E8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31" y="2957885"/>
            <a:ext cx="7489776" cy="168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2AB91AD9-A6E4-3302-212D-FB8A0A7F23A4}"/>
              </a:ext>
            </a:extLst>
          </p:cNvPr>
          <p:cNvSpPr txBox="1"/>
          <p:nvPr/>
        </p:nvSpPr>
        <p:spPr>
          <a:xfrm>
            <a:off x="885438" y="1152938"/>
            <a:ext cx="3528781" cy="1804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Dentro del array de una dimensión se encuentran otros arrays de una dimensión conformando un array de arrays.</a:t>
            </a:r>
          </a:p>
        </p:txBody>
      </p:sp>
    </p:spTree>
    <p:extLst>
      <p:ext uri="{BB962C8B-B14F-4D97-AF65-F5344CB8AC3E}">
        <p14:creationId xmlns:p14="http://schemas.microsoft.com/office/powerpoint/2010/main" val="1523062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233425" y="144925"/>
            <a:ext cx="859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2920" b="1" dirty="0">
                <a:solidFill>
                  <a:srgbClr val="E122BB"/>
                </a:solidFill>
                <a:latin typeface="Montserrat"/>
                <a:ea typeface="Montserrat"/>
                <a:cs typeface="Montserrat"/>
                <a:sym typeface="Montserrat"/>
              </a:rPr>
              <a:t>Representación mental</a:t>
            </a:r>
            <a:endParaRPr sz="2920" b="1" dirty="0">
              <a:solidFill>
                <a:srgbClr val="E122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2AB91AD9-A6E4-3302-212D-FB8A0A7F23A4}"/>
              </a:ext>
            </a:extLst>
          </p:cNvPr>
          <p:cNvSpPr txBox="1"/>
          <p:nvPr/>
        </p:nvSpPr>
        <p:spPr>
          <a:xfrm>
            <a:off x="5409730" y="1057522"/>
            <a:ext cx="3528781" cy="376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Para facilitar la comprensión podremos representar mentalmente a un array bidimensional como una matriz.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BE1B0CE-3505-F38C-5B03-D7B9BB21A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06" y="1876508"/>
            <a:ext cx="4975835" cy="258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270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233425" y="144925"/>
            <a:ext cx="859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2400" b="1" dirty="0">
                <a:solidFill>
                  <a:srgbClr val="E122BB"/>
                </a:solidFill>
                <a:latin typeface="Montserrat"/>
                <a:ea typeface="Montserrat"/>
                <a:cs typeface="Montserrat"/>
                <a:sym typeface="Montserrat"/>
              </a:rPr>
              <a:t>Cómo hacer referencia a un array de 2 dimensiones</a:t>
            </a:r>
          </a:p>
        </p:txBody>
      </p:sp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2AB91AD9-A6E4-3302-212D-FB8A0A7F23A4}"/>
              </a:ext>
            </a:extLst>
          </p:cNvPr>
          <p:cNvSpPr txBox="1"/>
          <p:nvPr/>
        </p:nvSpPr>
        <p:spPr>
          <a:xfrm>
            <a:off x="5409730" y="1057522"/>
            <a:ext cx="3528781" cy="376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Para hacer referencia a un elemento de nuestro array de 2 dimensiones utilizamos dos valores.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Uno que referencia a la fila y otro que referencie a la columna.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46DB353-5538-BE8D-65DD-CBF2A1DDA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23" y="1773141"/>
            <a:ext cx="5106007" cy="261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587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233425" y="144925"/>
            <a:ext cx="859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2400" b="1" dirty="0">
                <a:solidFill>
                  <a:srgbClr val="E122BB"/>
                </a:solidFill>
                <a:latin typeface="Montserrat"/>
                <a:ea typeface="Montserrat"/>
                <a:cs typeface="Montserrat"/>
                <a:sym typeface="Montserrat"/>
              </a:rPr>
              <a:t>Cómo hacer referencia a un array de 2 dimensiones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DB886A3-6B9D-6263-430A-08D9C8CBF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8" y="1659805"/>
            <a:ext cx="5160904" cy="246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DF7C88-9B9A-82D0-1251-D02B2F92FAFD}"/>
              </a:ext>
            </a:extLst>
          </p:cNvPr>
          <p:cNvSpPr txBox="1"/>
          <p:nvPr/>
        </p:nvSpPr>
        <p:spPr>
          <a:xfrm>
            <a:off x="1578333" y="1352028"/>
            <a:ext cx="942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 err="1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Columna</a:t>
            </a:r>
            <a:endParaRPr lang="es-ES_trad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82BE3-66B9-3D4C-71DD-6510B697BC96}"/>
              </a:ext>
            </a:extLst>
          </p:cNvPr>
          <p:cNvSpPr txBox="1"/>
          <p:nvPr/>
        </p:nvSpPr>
        <p:spPr>
          <a:xfrm>
            <a:off x="2520562" y="1386953"/>
            <a:ext cx="942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Fila</a:t>
            </a:r>
            <a:endParaRPr lang="es-ES_trad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1BE5F-32F9-93C8-903B-964332D5DB79}"/>
              </a:ext>
            </a:extLst>
          </p:cNvPr>
          <p:cNvSpPr txBox="1"/>
          <p:nvPr/>
        </p:nvSpPr>
        <p:spPr>
          <a:xfrm>
            <a:off x="1309848" y="2170042"/>
            <a:ext cx="10834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 err="1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Elemento</a:t>
            </a:r>
            <a:r>
              <a:rPr lang="en-US" sz="1400" b="0" i="0" u="none" strike="noStrike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8BB268-33B8-C109-1F98-9D172A50FDBA}"/>
              </a:ext>
            </a:extLst>
          </p:cNvPr>
          <p:cNvSpPr txBox="1"/>
          <p:nvPr/>
        </p:nvSpPr>
        <p:spPr>
          <a:xfrm>
            <a:off x="1049319" y="3266111"/>
            <a:ext cx="10834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 err="1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Elemento</a:t>
            </a:r>
            <a:r>
              <a:rPr lang="en-US" sz="1400" b="0" i="0" u="none" strike="noStrike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381586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233425" y="144925"/>
            <a:ext cx="859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2400" b="1" dirty="0">
                <a:solidFill>
                  <a:srgbClr val="E122BB"/>
                </a:solidFill>
                <a:latin typeface="Montserrat"/>
                <a:ea typeface="Montserrat"/>
                <a:cs typeface="Montserrat"/>
                <a:sym typeface="Montserrat"/>
              </a:rPr>
              <a:t>Utilidad de un array bidimensional</a:t>
            </a:r>
          </a:p>
        </p:txBody>
      </p:sp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2AB91AD9-A6E4-3302-212D-FB8A0A7F23A4}"/>
              </a:ext>
            </a:extLst>
          </p:cNvPr>
          <p:cNvSpPr txBox="1"/>
          <p:nvPr/>
        </p:nvSpPr>
        <p:spPr>
          <a:xfrm>
            <a:off x="5931673" y="1057522"/>
            <a:ext cx="3006838" cy="376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utilidad más práctica es la de crear una tabla, en donde por ejemplo tengamos columnas que representen a una persona y cuyas filas de esa columna representan datos de la persona. 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F97114A5-53FF-3AC6-B6A6-3774BA935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1598213"/>
            <a:ext cx="5264597" cy="29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028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233425" y="144925"/>
            <a:ext cx="859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2400" b="1" dirty="0">
                <a:solidFill>
                  <a:srgbClr val="E122BB"/>
                </a:solidFill>
                <a:latin typeface="Montserrat"/>
                <a:ea typeface="Montserrat"/>
                <a:cs typeface="Montserrat"/>
                <a:sym typeface="Montserrat"/>
              </a:rPr>
              <a:t>Sintaxis de un array de 2 dimensiones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A47631E-5E37-BF51-39A3-1F51BE4D4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922" y="1464531"/>
            <a:ext cx="5148470" cy="321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67016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203</Words>
  <Application>Microsoft Macintosh PowerPoint</Application>
  <PresentationFormat>On-screen Show (16:9)</PresentationFormat>
  <Paragraphs>25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Roboto</vt:lpstr>
      <vt:lpstr>Montserrat Medium</vt:lpstr>
      <vt:lpstr>Montserrat ExtraBold</vt:lpstr>
      <vt:lpstr>Montserrat</vt:lpstr>
      <vt:lpstr>Arial</vt:lpstr>
      <vt:lpstr>Simple Light</vt:lpstr>
      <vt:lpstr>Arreglos  Bidimensional</vt:lpstr>
      <vt:lpstr>Arreglos  Bidimensional</vt:lpstr>
      <vt:lpstr>Arreglos Bidimensional </vt:lpstr>
      <vt:lpstr>Arreglos Bidimensional </vt:lpstr>
      <vt:lpstr>Representación mental</vt:lpstr>
      <vt:lpstr>Cómo hacer referencia a un array de 2 dimensiones</vt:lpstr>
      <vt:lpstr>Cómo hacer referencia a un array de 2 dimensiones</vt:lpstr>
      <vt:lpstr>Utilidad de un array bidimensional</vt:lpstr>
      <vt:lpstr>Sintaxis de un array de 2 dimensiones</vt:lpstr>
      <vt:lpstr>La distribución de sus elementos</vt:lpstr>
      <vt:lpstr>Recorrer un array bidimensional</vt:lpstr>
      <vt:lpstr>Recorrer un array por medio de for-each</vt:lpstr>
      <vt:lpstr>Mostrar elemento a elemento o como matriz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Estructuras de control de Flujo: Iteradores</dc:title>
  <cp:lastModifiedBy>Facundo Uferer</cp:lastModifiedBy>
  <cp:revision>10</cp:revision>
  <dcterms:modified xsi:type="dcterms:W3CDTF">2024-04-30T20:26:36Z</dcterms:modified>
</cp:coreProperties>
</file>